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9" r:id="rId4"/>
    <p:sldId id="258"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262011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61521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427710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CEFE27-D358-460D-A20F-3E014AA2F688}"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293615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CEFE27-D358-460D-A20F-3E014AA2F688}"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1232032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245671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376039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2986266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CEFE27-D358-460D-A20F-3E014AA2F688}"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4249095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CEFE27-D358-460D-A20F-3E014AA2F688}"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3329136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3227267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89479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331779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1682487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460504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993837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CEFE27-D358-460D-A20F-3E014AA2F688}"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4C247-2251-4B66-B889-34EA58456B7C}" type="slidenum">
              <a:rPr lang="en-US" smtClean="0"/>
              <a:t>‹#›</a:t>
            </a:fld>
            <a:endParaRPr lang="en-US"/>
          </a:p>
        </p:txBody>
      </p:sp>
    </p:spTree>
    <p:extLst>
      <p:ext uri="{BB962C8B-B14F-4D97-AF65-F5344CB8AC3E}">
        <p14:creationId xmlns:p14="http://schemas.microsoft.com/office/powerpoint/2010/main" val="26373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FCEFE27-D358-460D-A20F-3E014AA2F688}" type="datetimeFigureOut">
              <a:rPr lang="en-US" smtClean="0"/>
              <a:t>12/20/2019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884C247-2251-4B66-B889-34EA58456B7C}" type="slidenum">
              <a:rPr lang="en-US" smtClean="0"/>
              <a:t>‹#›</a:t>
            </a:fld>
            <a:endParaRPr lang="en-US"/>
          </a:p>
        </p:txBody>
      </p:sp>
    </p:spTree>
    <p:extLst>
      <p:ext uri="{BB962C8B-B14F-4D97-AF65-F5344CB8AC3E}">
        <p14:creationId xmlns:p14="http://schemas.microsoft.com/office/powerpoint/2010/main" val="231227893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definisi</a:t>
            </a:r>
            <a:endParaRPr lang="en-US" dirty="0"/>
          </a:p>
        </p:txBody>
      </p:sp>
      <p:sp>
        <p:nvSpPr>
          <p:cNvPr id="3" name="Subtitle 2"/>
          <p:cNvSpPr>
            <a:spLocks noGrp="1"/>
          </p:cNvSpPr>
          <p:nvPr>
            <p:ph type="subTitle" idx="1"/>
          </p:nvPr>
        </p:nvSpPr>
        <p:spPr/>
        <p:txBody>
          <a:bodyPr>
            <a:normAutofit fontScale="70000" lnSpcReduction="20000"/>
          </a:bodyPr>
          <a:lstStyle/>
          <a:p>
            <a:r>
              <a:rPr lang="en-US" dirty="0" err="1"/>
              <a:t>Batu</a:t>
            </a:r>
            <a:r>
              <a:rPr lang="en-US" dirty="0"/>
              <a:t> </a:t>
            </a:r>
            <a:r>
              <a:rPr lang="en-US" dirty="0" err="1"/>
              <a:t>ginjal</a:t>
            </a:r>
            <a:r>
              <a:rPr lang="en-US" dirty="0"/>
              <a:t> </a:t>
            </a:r>
            <a:r>
              <a:rPr lang="en-US" dirty="0" err="1"/>
              <a:t>adalah</a:t>
            </a:r>
            <a:r>
              <a:rPr lang="en-US" dirty="0"/>
              <a:t> </a:t>
            </a:r>
            <a:r>
              <a:rPr lang="en-US" dirty="0" err="1"/>
              <a:t>batu</a:t>
            </a:r>
            <a:r>
              <a:rPr lang="en-US" dirty="0"/>
              <a:t> yang </a:t>
            </a:r>
            <a:r>
              <a:rPr lang="en-US" dirty="0" err="1"/>
              <a:t>terbentuk</a:t>
            </a:r>
            <a:r>
              <a:rPr lang="en-US" dirty="0"/>
              <a:t> di </a:t>
            </a:r>
            <a:r>
              <a:rPr lang="en-US" dirty="0" err="1"/>
              <a:t>tubuli</a:t>
            </a:r>
            <a:r>
              <a:rPr lang="en-US" dirty="0"/>
              <a:t> </a:t>
            </a:r>
            <a:r>
              <a:rPr lang="en-US" dirty="0" err="1"/>
              <a:t>ginjal</a:t>
            </a:r>
            <a:r>
              <a:rPr lang="en-US" dirty="0"/>
              <a:t> </a:t>
            </a:r>
            <a:r>
              <a:rPr lang="en-US" dirty="0" err="1"/>
              <a:t>kemudian</a:t>
            </a:r>
            <a:r>
              <a:rPr lang="en-US" dirty="0"/>
              <a:t> </a:t>
            </a:r>
            <a:r>
              <a:rPr lang="en-US" dirty="0" err="1"/>
              <a:t>berada</a:t>
            </a:r>
            <a:r>
              <a:rPr lang="en-US" dirty="0"/>
              <a:t> di </a:t>
            </a:r>
            <a:r>
              <a:rPr lang="en-US" dirty="0" err="1"/>
              <a:t>kaliks</a:t>
            </a:r>
            <a:r>
              <a:rPr lang="en-US" dirty="0"/>
              <a:t>, infundibulum, pelvis </a:t>
            </a:r>
            <a:r>
              <a:rPr lang="en-US" dirty="0" err="1"/>
              <a:t>ginjal</a:t>
            </a:r>
            <a:r>
              <a:rPr lang="en-US" dirty="0"/>
              <a:t> </a:t>
            </a:r>
            <a:r>
              <a:rPr lang="en-US" dirty="0" err="1"/>
              <a:t>dan</a:t>
            </a:r>
            <a:r>
              <a:rPr lang="en-US" dirty="0"/>
              <a:t> </a:t>
            </a:r>
            <a:r>
              <a:rPr lang="en-US" dirty="0" err="1"/>
              <a:t>bahkan</a:t>
            </a:r>
            <a:r>
              <a:rPr lang="en-US" dirty="0"/>
              <a:t> </a:t>
            </a:r>
            <a:r>
              <a:rPr lang="en-US" dirty="0" err="1"/>
              <a:t>bisa</a:t>
            </a:r>
            <a:r>
              <a:rPr lang="en-US" dirty="0"/>
              <a:t> </a:t>
            </a:r>
            <a:r>
              <a:rPr lang="en-US" dirty="0" err="1"/>
              <a:t>mengisi</a:t>
            </a:r>
            <a:r>
              <a:rPr lang="en-US" dirty="0"/>
              <a:t> pelvis </a:t>
            </a:r>
            <a:r>
              <a:rPr lang="en-US" dirty="0" err="1"/>
              <a:t>serta</a:t>
            </a:r>
            <a:r>
              <a:rPr lang="en-US" dirty="0"/>
              <a:t> </a:t>
            </a:r>
            <a:r>
              <a:rPr lang="en-US" dirty="0" err="1"/>
              <a:t>seluruh</a:t>
            </a:r>
            <a:r>
              <a:rPr lang="en-US" dirty="0"/>
              <a:t> </a:t>
            </a:r>
            <a:r>
              <a:rPr lang="en-US" dirty="0" err="1"/>
              <a:t>kaliks</a:t>
            </a:r>
            <a:r>
              <a:rPr lang="en-US" dirty="0"/>
              <a:t> </a:t>
            </a:r>
            <a:r>
              <a:rPr lang="en-US" dirty="0" err="1"/>
              <a:t>ginjal</a:t>
            </a:r>
            <a:r>
              <a:rPr lang="en-US" dirty="0"/>
              <a:t> </a:t>
            </a:r>
            <a:r>
              <a:rPr lang="en-US" dirty="0" err="1"/>
              <a:t>dan</a:t>
            </a:r>
            <a:r>
              <a:rPr lang="en-US" dirty="0"/>
              <a:t> </a:t>
            </a:r>
            <a:r>
              <a:rPr lang="en-US" dirty="0" err="1"/>
              <a:t>merupakan</a:t>
            </a:r>
            <a:r>
              <a:rPr lang="en-US" dirty="0"/>
              <a:t> </a:t>
            </a:r>
            <a:r>
              <a:rPr lang="en-US" dirty="0" err="1"/>
              <a:t>batu</a:t>
            </a:r>
            <a:r>
              <a:rPr lang="en-US" dirty="0"/>
              <a:t> </a:t>
            </a:r>
            <a:r>
              <a:rPr lang="en-US" dirty="0" err="1"/>
              <a:t>saluran</a:t>
            </a:r>
            <a:r>
              <a:rPr lang="en-US" dirty="0"/>
              <a:t> </a:t>
            </a:r>
            <a:r>
              <a:rPr lang="en-US" dirty="0" err="1"/>
              <a:t>kemih</a:t>
            </a:r>
            <a:r>
              <a:rPr lang="en-US" dirty="0"/>
              <a:t> yang paling </a:t>
            </a:r>
            <a:r>
              <a:rPr lang="en-US" dirty="0" err="1"/>
              <a:t>sering</a:t>
            </a:r>
            <a:r>
              <a:rPr lang="en-US" dirty="0"/>
              <a:t> </a:t>
            </a:r>
            <a:r>
              <a:rPr lang="en-US" dirty="0" err="1"/>
              <a:t>terjadi</a:t>
            </a:r>
            <a:r>
              <a:rPr lang="en-US" dirty="0"/>
              <a:t>. </a:t>
            </a:r>
            <a:br>
              <a:rPr lang="en-US" dirty="0"/>
            </a:br>
            <a:r>
              <a:rPr lang="en-US" dirty="0"/>
              <a:t>(</a:t>
            </a:r>
            <a:r>
              <a:rPr lang="en-US" dirty="0" err="1"/>
              <a:t>Purnomo</a:t>
            </a:r>
            <a:r>
              <a:rPr lang="en-US" dirty="0"/>
              <a:t>, 2000). </a:t>
            </a:r>
          </a:p>
          <a:p>
            <a:endParaRPr lang="en-US" dirty="0"/>
          </a:p>
        </p:txBody>
      </p:sp>
    </p:spTree>
    <p:extLst>
      <p:ext uri="{BB962C8B-B14F-4D97-AF65-F5344CB8AC3E}">
        <p14:creationId xmlns:p14="http://schemas.microsoft.com/office/powerpoint/2010/main" val="129106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Etiologi</a:t>
            </a:r>
            <a:endParaRPr lang="en-US" dirty="0"/>
          </a:p>
        </p:txBody>
      </p:sp>
      <p:sp>
        <p:nvSpPr>
          <p:cNvPr id="3" name="Content Placeholder 2"/>
          <p:cNvSpPr>
            <a:spLocks noGrp="1"/>
          </p:cNvSpPr>
          <p:nvPr>
            <p:ph idx="1"/>
          </p:nvPr>
        </p:nvSpPr>
        <p:spPr/>
        <p:txBody>
          <a:bodyPr/>
          <a:lstStyle/>
          <a:p>
            <a:r>
              <a:rPr lang="id-ID" dirty="0"/>
              <a:t>Dalam banyak hal penyebab terjadinya batu ginjal secara pasti belum dapat diketahui. Pada banyak kasus ditemukan kemungkinan karena adanya hiperparatirodisme yang dapat meyebabkan terjadinya hiperkalsiuria. Kadang–kadang dapat pula disebabkan oleh infeksi bakteri </a:t>
            </a:r>
            <a:endParaRPr lang="en-US" dirty="0"/>
          </a:p>
        </p:txBody>
      </p:sp>
    </p:spTree>
    <p:extLst>
      <p:ext uri="{BB962C8B-B14F-4D97-AF65-F5344CB8AC3E}">
        <p14:creationId xmlns:p14="http://schemas.microsoft.com/office/powerpoint/2010/main" val="460777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manifestasi</a:t>
            </a:r>
            <a:endParaRPr lang="en-US" dirty="0"/>
          </a:p>
        </p:txBody>
      </p:sp>
      <p:sp>
        <p:nvSpPr>
          <p:cNvPr id="3" name="Content Placeholder 2"/>
          <p:cNvSpPr>
            <a:spLocks noGrp="1"/>
          </p:cNvSpPr>
          <p:nvPr>
            <p:ph idx="1"/>
          </p:nvPr>
        </p:nvSpPr>
        <p:spPr/>
        <p:txBody>
          <a:bodyPr/>
          <a:lstStyle/>
          <a:p>
            <a:pPr marL="0" indent="0">
              <a:buNone/>
            </a:pPr>
            <a:r>
              <a:rPr lang="en-US" dirty="0" err="1" smtClean="0"/>
              <a:t>Obstruksi</a:t>
            </a:r>
            <a:endParaRPr lang="en-US" dirty="0" smtClean="0"/>
          </a:p>
          <a:p>
            <a:pPr marL="0" indent="0">
              <a:buNone/>
            </a:pPr>
            <a:r>
              <a:rPr lang="en-US" dirty="0" err="1" smtClean="0"/>
              <a:t>Batu</a:t>
            </a:r>
            <a:r>
              <a:rPr lang="en-US" dirty="0" smtClean="0"/>
              <a:t> yang </a:t>
            </a:r>
            <a:r>
              <a:rPr lang="en-US" dirty="0" err="1" smtClean="0"/>
              <a:t>terjebAK</a:t>
            </a:r>
            <a:r>
              <a:rPr lang="en-US" dirty="0" smtClean="0"/>
              <a:t> </a:t>
            </a:r>
            <a:r>
              <a:rPr lang="en-US" dirty="0" err="1" smtClean="0"/>
              <a:t>Pada</a:t>
            </a:r>
            <a:r>
              <a:rPr lang="en-US" dirty="0" smtClean="0"/>
              <a:t> ureter</a:t>
            </a:r>
            <a:endParaRPr lang="en-US" dirty="0"/>
          </a:p>
        </p:txBody>
      </p:sp>
    </p:spTree>
    <p:extLst>
      <p:ext uri="{BB962C8B-B14F-4D97-AF65-F5344CB8AC3E}">
        <p14:creationId xmlns:p14="http://schemas.microsoft.com/office/powerpoint/2010/main" val="2593137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fatofsiologi</a:t>
            </a:r>
            <a:endParaRPr lang="en-US" dirty="0"/>
          </a:p>
        </p:txBody>
      </p:sp>
      <p:sp>
        <p:nvSpPr>
          <p:cNvPr id="3" name="Content Placeholder 2"/>
          <p:cNvSpPr>
            <a:spLocks noGrp="1"/>
          </p:cNvSpPr>
          <p:nvPr>
            <p:ph idx="1"/>
          </p:nvPr>
        </p:nvSpPr>
        <p:spPr/>
        <p:txBody>
          <a:bodyPr/>
          <a:lstStyle/>
          <a:p>
            <a:pPr lvl="0"/>
            <a:r>
              <a:rPr lang="en-US" dirty="0" err="1"/>
              <a:t>Adanya</a:t>
            </a:r>
            <a:r>
              <a:rPr lang="en-US" dirty="0"/>
              <a:t> </a:t>
            </a:r>
            <a:r>
              <a:rPr lang="en-US" dirty="0" err="1"/>
              <a:t>presipitasi</a:t>
            </a:r>
            <a:r>
              <a:rPr lang="en-US" dirty="0"/>
              <a:t> </a:t>
            </a:r>
            <a:r>
              <a:rPr lang="en-US" dirty="0" err="1"/>
              <a:t>garam-garam</a:t>
            </a:r>
            <a:r>
              <a:rPr lang="en-US" dirty="0"/>
              <a:t> yang </a:t>
            </a:r>
            <a:r>
              <a:rPr lang="en-US" dirty="0" err="1"/>
              <a:t>larut</a:t>
            </a:r>
            <a:r>
              <a:rPr lang="en-US" dirty="0"/>
              <a:t> </a:t>
            </a:r>
            <a:r>
              <a:rPr lang="en-US" dirty="0" err="1"/>
              <a:t>dalam</a:t>
            </a:r>
            <a:r>
              <a:rPr lang="en-US" dirty="0"/>
              <a:t> air </a:t>
            </a:r>
            <a:r>
              <a:rPr lang="en-US" dirty="0" err="1"/>
              <a:t>seni</a:t>
            </a:r>
            <a:r>
              <a:rPr lang="en-US" dirty="0"/>
              <a:t>, </a:t>
            </a:r>
            <a:r>
              <a:rPr lang="en-US" dirty="0" err="1"/>
              <a:t>dimana</a:t>
            </a:r>
            <a:r>
              <a:rPr lang="en-US" dirty="0"/>
              <a:t> </a:t>
            </a:r>
            <a:r>
              <a:rPr lang="en-US" dirty="0" err="1"/>
              <a:t>apabila</a:t>
            </a:r>
            <a:r>
              <a:rPr lang="en-US" dirty="0"/>
              <a:t> air </a:t>
            </a:r>
            <a:r>
              <a:rPr lang="en-US" dirty="0" err="1"/>
              <a:t>seni</a:t>
            </a:r>
            <a:r>
              <a:rPr lang="en-US" dirty="0"/>
              <a:t> </a:t>
            </a:r>
            <a:r>
              <a:rPr lang="en-US" dirty="0" err="1"/>
              <a:t>jenuh</a:t>
            </a:r>
            <a:r>
              <a:rPr lang="en-US" dirty="0"/>
              <a:t> </a:t>
            </a:r>
            <a:r>
              <a:rPr lang="en-US" dirty="0" err="1"/>
              <a:t>akan</a:t>
            </a:r>
            <a:r>
              <a:rPr lang="en-US" dirty="0"/>
              <a:t> </a:t>
            </a:r>
            <a:r>
              <a:rPr lang="en-US" dirty="0" err="1"/>
              <a:t>terjadi</a:t>
            </a:r>
            <a:r>
              <a:rPr lang="en-US" dirty="0"/>
              <a:t> </a:t>
            </a:r>
            <a:r>
              <a:rPr lang="en-US" dirty="0" err="1"/>
              <a:t>pengendapan</a:t>
            </a:r>
            <a:r>
              <a:rPr lang="en-US" dirty="0"/>
              <a:t>.</a:t>
            </a:r>
          </a:p>
          <a:p>
            <a:pPr lvl="0"/>
            <a:r>
              <a:rPr lang="en-US" dirty="0" err="1"/>
              <a:t>Adanya</a:t>
            </a:r>
            <a:r>
              <a:rPr lang="en-US" dirty="0"/>
              <a:t> </a:t>
            </a:r>
            <a:r>
              <a:rPr lang="en-US" dirty="0" err="1"/>
              <a:t>inti</a:t>
            </a:r>
            <a:r>
              <a:rPr lang="en-US" dirty="0"/>
              <a:t> ( </a:t>
            </a:r>
            <a:r>
              <a:rPr lang="en-US" dirty="0" err="1"/>
              <a:t>nidus</a:t>
            </a:r>
            <a:r>
              <a:rPr lang="en-US" dirty="0"/>
              <a:t> ). </a:t>
            </a:r>
            <a:r>
              <a:rPr lang="en-US" dirty="0" err="1"/>
              <a:t>Misalnya</a:t>
            </a:r>
            <a:r>
              <a:rPr lang="en-US" dirty="0"/>
              <a:t> </a:t>
            </a:r>
            <a:r>
              <a:rPr lang="en-US" dirty="0" err="1"/>
              <a:t>ada</a:t>
            </a:r>
            <a:r>
              <a:rPr lang="en-US" dirty="0"/>
              <a:t> </a:t>
            </a:r>
            <a:r>
              <a:rPr lang="en-US" dirty="0" err="1"/>
              <a:t>infeksi</a:t>
            </a:r>
            <a:r>
              <a:rPr lang="en-US" dirty="0"/>
              <a:t> </a:t>
            </a:r>
            <a:r>
              <a:rPr lang="en-US" dirty="0" err="1"/>
              <a:t>kemudian</a:t>
            </a:r>
            <a:r>
              <a:rPr lang="en-US" dirty="0"/>
              <a:t> </a:t>
            </a:r>
            <a:r>
              <a:rPr lang="en-US" dirty="0" err="1"/>
              <a:t>terjadi</a:t>
            </a:r>
            <a:r>
              <a:rPr lang="en-US" dirty="0"/>
              <a:t> </a:t>
            </a:r>
            <a:r>
              <a:rPr lang="en-US" dirty="0" err="1"/>
              <a:t>tukak</a:t>
            </a:r>
            <a:r>
              <a:rPr lang="en-US" dirty="0"/>
              <a:t>, </a:t>
            </a:r>
            <a:r>
              <a:rPr lang="en-US" dirty="0" err="1"/>
              <a:t>dimana</a:t>
            </a:r>
            <a:r>
              <a:rPr lang="en-US" dirty="0"/>
              <a:t> </a:t>
            </a:r>
            <a:r>
              <a:rPr lang="en-US" dirty="0" err="1"/>
              <a:t>tukak</a:t>
            </a:r>
            <a:r>
              <a:rPr lang="en-US" dirty="0"/>
              <a:t> </a:t>
            </a:r>
            <a:r>
              <a:rPr lang="en-US" dirty="0" err="1"/>
              <a:t>ini</a:t>
            </a:r>
            <a:r>
              <a:rPr lang="en-US" dirty="0"/>
              <a:t> </a:t>
            </a:r>
            <a:r>
              <a:rPr lang="en-US" dirty="0" err="1"/>
              <a:t>menjadi</a:t>
            </a:r>
            <a:r>
              <a:rPr lang="en-US" dirty="0"/>
              <a:t> </a:t>
            </a:r>
            <a:r>
              <a:rPr lang="en-US" dirty="0" err="1"/>
              <a:t>inti</a:t>
            </a:r>
            <a:r>
              <a:rPr lang="en-US" dirty="0"/>
              <a:t> </a:t>
            </a:r>
            <a:r>
              <a:rPr lang="en-US" dirty="0" err="1"/>
              <a:t>pembentukan</a:t>
            </a:r>
            <a:r>
              <a:rPr lang="en-US" dirty="0"/>
              <a:t> </a:t>
            </a:r>
            <a:r>
              <a:rPr lang="en-US" dirty="0" err="1"/>
              <a:t>batu</a:t>
            </a:r>
            <a:r>
              <a:rPr lang="en-US" dirty="0"/>
              <a:t>, </a:t>
            </a:r>
            <a:r>
              <a:rPr lang="en-US" dirty="0" err="1"/>
              <a:t>sebagai</a:t>
            </a:r>
            <a:r>
              <a:rPr lang="en-US" dirty="0"/>
              <a:t> </a:t>
            </a:r>
            <a:r>
              <a:rPr lang="en-US" dirty="0" err="1"/>
              <a:t>tempat</a:t>
            </a:r>
            <a:r>
              <a:rPr lang="en-US" dirty="0"/>
              <a:t> </a:t>
            </a:r>
            <a:r>
              <a:rPr lang="en-US" dirty="0" err="1"/>
              <a:t>menempelnya</a:t>
            </a:r>
            <a:r>
              <a:rPr lang="en-US" dirty="0"/>
              <a:t> </a:t>
            </a:r>
            <a:r>
              <a:rPr lang="en-US" dirty="0" err="1"/>
              <a:t>partikel-partikel</a:t>
            </a:r>
            <a:r>
              <a:rPr lang="en-US" dirty="0"/>
              <a:t> </a:t>
            </a:r>
            <a:r>
              <a:rPr lang="en-US" dirty="0" err="1"/>
              <a:t>batu</a:t>
            </a:r>
            <a:r>
              <a:rPr lang="en-US" dirty="0"/>
              <a:t> </a:t>
            </a:r>
            <a:r>
              <a:rPr lang="en-US" dirty="0" err="1"/>
              <a:t>pada</a:t>
            </a:r>
            <a:r>
              <a:rPr lang="en-US" dirty="0"/>
              <a:t> </a:t>
            </a:r>
            <a:r>
              <a:rPr lang="en-US" dirty="0" err="1"/>
              <a:t>inti</a:t>
            </a:r>
            <a:r>
              <a:rPr lang="en-US" dirty="0"/>
              <a:t> </a:t>
            </a:r>
            <a:r>
              <a:rPr lang="en-US" dirty="0" err="1"/>
              <a:t>tersebut</a:t>
            </a:r>
            <a:r>
              <a:rPr lang="en-US" dirty="0"/>
              <a:t>.</a:t>
            </a:r>
          </a:p>
          <a:p>
            <a:r>
              <a:rPr lang="id-ID" dirty="0"/>
              <a:t>Perubahan pH atau adanya koloid lain di dalam air seni akan menetralkan muatan dan meyebabkan terjadinya pengendapan</a:t>
            </a:r>
            <a:endParaRPr lang="en-US" dirty="0"/>
          </a:p>
        </p:txBody>
      </p:sp>
    </p:spTree>
    <p:extLst>
      <p:ext uri="{BB962C8B-B14F-4D97-AF65-F5344CB8AC3E}">
        <p14:creationId xmlns:p14="http://schemas.microsoft.com/office/powerpoint/2010/main" val="392754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komplikasi</a:t>
            </a:r>
            <a:endParaRPr lang="en-US" dirty="0"/>
          </a:p>
        </p:txBody>
      </p:sp>
      <p:sp>
        <p:nvSpPr>
          <p:cNvPr id="3" name="Content Placeholder 2"/>
          <p:cNvSpPr>
            <a:spLocks noGrp="1"/>
          </p:cNvSpPr>
          <p:nvPr>
            <p:ph idx="1"/>
          </p:nvPr>
        </p:nvSpPr>
        <p:spPr/>
        <p:txBody>
          <a:bodyPr/>
          <a:lstStyle/>
          <a:p>
            <a:pPr lvl="0"/>
            <a:r>
              <a:rPr lang="en-US" dirty="0" err="1"/>
              <a:t>Sumbatan</a:t>
            </a:r>
            <a:r>
              <a:rPr lang="en-US" dirty="0"/>
              <a:t> </a:t>
            </a:r>
            <a:r>
              <a:rPr lang="en-US" dirty="0" err="1"/>
              <a:t>atau</a:t>
            </a:r>
            <a:r>
              <a:rPr lang="en-US" dirty="0"/>
              <a:t> </a:t>
            </a:r>
            <a:r>
              <a:rPr lang="en-US" dirty="0" err="1"/>
              <a:t>obstruksi</a:t>
            </a:r>
            <a:r>
              <a:rPr lang="en-US" dirty="0"/>
              <a:t> </a:t>
            </a:r>
            <a:r>
              <a:rPr lang="en-US" dirty="0" err="1"/>
              <a:t>akibat</a:t>
            </a:r>
            <a:r>
              <a:rPr lang="en-US" dirty="0"/>
              <a:t> </a:t>
            </a:r>
            <a:r>
              <a:rPr lang="en-US" dirty="0" err="1"/>
              <a:t>adanya</a:t>
            </a:r>
            <a:r>
              <a:rPr lang="en-US" dirty="0"/>
              <a:t> </a:t>
            </a:r>
            <a:r>
              <a:rPr lang="en-US" dirty="0" err="1"/>
              <a:t>pecahan</a:t>
            </a:r>
            <a:r>
              <a:rPr lang="en-US" dirty="0"/>
              <a:t> </a:t>
            </a:r>
            <a:r>
              <a:rPr lang="en-US" dirty="0" err="1"/>
              <a:t>batu</a:t>
            </a:r>
            <a:r>
              <a:rPr lang="en-US" dirty="0"/>
              <a:t>.</a:t>
            </a:r>
          </a:p>
          <a:p>
            <a:pPr lvl="0"/>
            <a:r>
              <a:rPr lang="en-US" dirty="0" err="1"/>
              <a:t>Infeksi</a:t>
            </a:r>
            <a:r>
              <a:rPr lang="en-US" dirty="0"/>
              <a:t>, </a:t>
            </a:r>
            <a:r>
              <a:rPr lang="en-US" dirty="0" err="1"/>
              <a:t>akibat</a:t>
            </a:r>
            <a:r>
              <a:rPr lang="en-US" dirty="0"/>
              <a:t> </a:t>
            </a:r>
            <a:r>
              <a:rPr lang="en-US" dirty="0" err="1"/>
              <a:t>diseminasi</a:t>
            </a:r>
            <a:r>
              <a:rPr lang="en-US" dirty="0"/>
              <a:t> </a:t>
            </a:r>
            <a:r>
              <a:rPr lang="en-US" dirty="0" err="1"/>
              <a:t>partikel</a:t>
            </a:r>
            <a:r>
              <a:rPr lang="en-US" dirty="0"/>
              <a:t> </a:t>
            </a:r>
            <a:r>
              <a:rPr lang="en-US" dirty="0" err="1"/>
              <a:t>batu</a:t>
            </a:r>
            <a:r>
              <a:rPr lang="en-US" dirty="0"/>
              <a:t> </a:t>
            </a:r>
            <a:r>
              <a:rPr lang="en-US" dirty="0" err="1"/>
              <a:t>ginjal</a:t>
            </a:r>
            <a:r>
              <a:rPr lang="en-US" dirty="0"/>
              <a:t> </a:t>
            </a:r>
            <a:r>
              <a:rPr lang="en-US" dirty="0" err="1"/>
              <a:t>atau</a:t>
            </a:r>
            <a:r>
              <a:rPr lang="en-US" dirty="0"/>
              <a:t> </a:t>
            </a:r>
            <a:r>
              <a:rPr lang="en-US" dirty="0" err="1"/>
              <a:t>bakteri</a:t>
            </a:r>
            <a:r>
              <a:rPr lang="en-US" dirty="0"/>
              <a:t> </a:t>
            </a:r>
            <a:r>
              <a:rPr lang="en-US" dirty="0" err="1"/>
              <a:t>akibat</a:t>
            </a:r>
            <a:r>
              <a:rPr lang="en-US" dirty="0"/>
              <a:t> </a:t>
            </a:r>
            <a:r>
              <a:rPr lang="en-US" dirty="0" err="1"/>
              <a:t>obstruksi</a:t>
            </a:r>
            <a:r>
              <a:rPr lang="en-US" dirty="0"/>
              <a:t>.</a:t>
            </a:r>
          </a:p>
          <a:p>
            <a:pPr lvl="0"/>
            <a:r>
              <a:rPr lang="en-US" dirty="0" err="1"/>
              <a:t>Kerusakan</a:t>
            </a:r>
            <a:r>
              <a:rPr lang="en-US" dirty="0"/>
              <a:t> </a:t>
            </a:r>
            <a:r>
              <a:rPr lang="en-US" dirty="0" err="1"/>
              <a:t>fungsi</a:t>
            </a:r>
            <a:r>
              <a:rPr lang="en-US" dirty="0"/>
              <a:t> </a:t>
            </a:r>
            <a:r>
              <a:rPr lang="en-US" dirty="0" err="1"/>
              <a:t>ginjal</a:t>
            </a:r>
            <a:r>
              <a:rPr lang="en-US" dirty="0"/>
              <a:t> </a:t>
            </a:r>
            <a:r>
              <a:rPr lang="en-US" dirty="0" err="1"/>
              <a:t>akibat</a:t>
            </a:r>
            <a:r>
              <a:rPr lang="en-US" dirty="0"/>
              <a:t> </a:t>
            </a:r>
            <a:r>
              <a:rPr lang="en-US" dirty="0" err="1"/>
              <a:t>sumbatan</a:t>
            </a:r>
            <a:r>
              <a:rPr lang="en-US" dirty="0"/>
              <a:t> yang lama </a:t>
            </a:r>
            <a:r>
              <a:rPr lang="en-US" dirty="0" err="1"/>
              <a:t>sebelum</a:t>
            </a:r>
            <a:r>
              <a:rPr lang="en-US" dirty="0"/>
              <a:t> </a:t>
            </a:r>
            <a:r>
              <a:rPr lang="en-US" dirty="0" err="1"/>
              <a:t>pengobatan</a:t>
            </a:r>
            <a:r>
              <a:rPr lang="en-US" dirty="0"/>
              <a:t> </a:t>
            </a:r>
            <a:r>
              <a:rPr lang="en-US" dirty="0" err="1"/>
              <a:t>atau</a:t>
            </a:r>
            <a:r>
              <a:rPr lang="en-US" dirty="0"/>
              <a:t> </a:t>
            </a:r>
            <a:r>
              <a:rPr lang="en-US" dirty="0" err="1"/>
              <a:t>pengangkatan</a:t>
            </a:r>
            <a:r>
              <a:rPr lang="en-US" dirty="0"/>
              <a:t> </a:t>
            </a:r>
            <a:r>
              <a:rPr lang="en-US" dirty="0" err="1"/>
              <a:t>batu</a:t>
            </a:r>
            <a:r>
              <a:rPr lang="en-US" dirty="0"/>
              <a:t> </a:t>
            </a:r>
            <a:r>
              <a:rPr lang="en-US" dirty="0" err="1"/>
              <a:t>ginja</a:t>
            </a:r>
            <a:endParaRPr lang="en-US" dirty="0"/>
          </a:p>
          <a:p>
            <a:endParaRPr lang="en-US" dirty="0"/>
          </a:p>
        </p:txBody>
      </p:sp>
    </p:spTree>
    <p:extLst>
      <p:ext uri="{BB962C8B-B14F-4D97-AF65-F5344CB8AC3E}">
        <p14:creationId xmlns:p14="http://schemas.microsoft.com/office/powerpoint/2010/main" val="220411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Pemeriksaan</a:t>
            </a:r>
            <a:r>
              <a:rPr lang="en-US" dirty="0" smtClean="0"/>
              <a:t> </a:t>
            </a:r>
            <a:r>
              <a:rPr lang="en-US" dirty="0" err="1" smtClean="0"/>
              <a:t>penunjang</a:t>
            </a:r>
            <a:endParaRPr lang="en-US" dirty="0"/>
          </a:p>
        </p:txBody>
      </p:sp>
      <p:sp>
        <p:nvSpPr>
          <p:cNvPr id="3" name="Content Placeholder 2"/>
          <p:cNvSpPr>
            <a:spLocks noGrp="1"/>
          </p:cNvSpPr>
          <p:nvPr>
            <p:ph idx="1"/>
          </p:nvPr>
        </p:nvSpPr>
        <p:spPr/>
        <p:txBody>
          <a:bodyPr/>
          <a:lstStyle/>
          <a:p>
            <a:r>
              <a:rPr lang="en-US" dirty="0" err="1" smtClean="0"/>
              <a:t>Laboratorium</a:t>
            </a:r>
            <a:endParaRPr lang="en-US" dirty="0" smtClean="0"/>
          </a:p>
          <a:p>
            <a:r>
              <a:rPr lang="en-US" dirty="0" err="1" smtClean="0"/>
              <a:t>radiologi</a:t>
            </a:r>
            <a:endParaRPr lang="en-US" dirty="0"/>
          </a:p>
        </p:txBody>
      </p:sp>
    </p:spTree>
    <p:extLst>
      <p:ext uri="{BB962C8B-B14F-4D97-AF65-F5344CB8AC3E}">
        <p14:creationId xmlns:p14="http://schemas.microsoft.com/office/powerpoint/2010/main" val="421999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Diagnosa</a:t>
            </a:r>
            <a:r>
              <a:rPr lang="en-US" dirty="0" smtClean="0"/>
              <a:t> yang </a:t>
            </a:r>
            <a:r>
              <a:rPr lang="en-US" dirty="0" err="1" smtClean="0"/>
              <a:t>muncul</a:t>
            </a:r>
            <a:r>
              <a:rPr lang="en-US" dirty="0" smtClean="0"/>
              <a:t> </a:t>
            </a:r>
            <a:endParaRPr lang="en-US" dirty="0"/>
          </a:p>
        </p:txBody>
      </p:sp>
      <p:sp>
        <p:nvSpPr>
          <p:cNvPr id="3" name="Content Placeholder 2"/>
          <p:cNvSpPr>
            <a:spLocks noGrp="1"/>
          </p:cNvSpPr>
          <p:nvPr>
            <p:ph idx="1"/>
          </p:nvPr>
        </p:nvSpPr>
        <p:spPr/>
        <p:txBody>
          <a:bodyPr/>
          <a:lstStyle/>
          <a:p>
            <a:pPr lvl="0"/>
            <a:r>
              <a:rPr lang="en-US" dirty="0" err="1"/>
              <a:t>Nyeri</a:t>
            </a:r>
            <a:r>
              <a:rPr lang="en-US" dirty="0"/>
              <a:t> </a:t>
            </a:r>
            <a:r>
              <a:rPr lang="en-US" dirty="0" err="1"/>
              <a:t>berhubungan</a:t>
            </a:r>
            <a:r>
              <a:rPr lang="en-US" dirty="0"/>
              <a:t> </a:t>
            </a:r>
            <a:r>
              <a:rPr lang="en-US" dirty="0" err="1"/>
              <a:t>dengan</a:t>
            </a:r>
            <a:r>
              <a:rPr lang="en-US" dirty="0"/>
              <a:t> </a:t>
            </a:r>
            <a:r>
              <a:rPr lang="en-US" dirty="0" err="1"/>
              <a:t>iritasi</a:t>
            </a:r>
            <a:r>
              <a:rPr lang="en-US" dirty="0"/>
              <a:t> </a:t>
            </a:r>
            <a:r>
              <a:rPr lang="en-US" dirty="0" err="1"/>
              <a:t>pada</a:t>
            </a:r>
            <a:r>
              <a:rPr lang="en-US" dirty="0"/>
              <a:t> </a:t>
            </a:r>
            <a:r>
              <a:rPr lang="en-US" dirty="0" err="1"/>
              <a:t>saluran</a:t>
            </a:r>
            <a:r>
              <a:rPr lang="en-US" dirty="0"/>
              <a:t> </a:t>
            </a:r>
            <a:r>
              <a:rPr lang="en-US" dirty="0" err="1"/>
              <a:t>kemih</a:t>
            </a:r>
            <a:endParaRPr lang="en-US" dirty="0"/>
          </a:p>
          <a:p>
            <a:pPr lvl="0"/>
            <a:r>
              <a:rPr lang="en-US" dirty="0" err="1"/>
              <a:t>Perubahan</a:t>
            </a:r>
            <a:r>
              <a:rPr lang="en-US" dirty="0"/>
              <a:t> </a:t>
            </a:r>
            <a:r>
              <a:rPr lang="en-US" dirty="0" err="1"/>
              <a:t>pola</a:t>
            </a:r>
            <a:r>
              <a:rPr lang="en-US" dirty="0"/>
              <a:t> </a:t>
            </a:r>
            <a:r>
              <a:rPr lang="en-US" dirty="0" err="1"/>
              <a:t>eliminasi</a:t>
            </a:r>
            <a:r>
              <a:rPr lang="en-US" dirty="0"/>
              <a:t>: urine </a:t>
            </a:r>
            <a:r>
              <a:rPr lang="en-US" dirty="0" err="1"/>
              <a:t>berhubungan</a:t>
            </a:r>
            <a:r>
              <a:rPr lang="en-US" dirty="0"/>
              <a:t> </a:t>
            </a:r>
            <a:r>
              <a:rPr lang="en-US" dirty="0" err="1"/>
              <a:t>dengan</a:t>
            </a:r>
            <a:r>
              <a:rPr lang="en-US" dirty="0"/>
              <a:t> </a:t>
            </a:r>
            <a:r>
              <a:rPr lang="en-US" dirty="0" err="1"/>
              <a:t>obstruksi</a:t>
            </a:r>
            <a:r>
              <a:rPr lang="en-US" dirty="0"/>
              <a:t> </a:t>
            </a:r>
            <a:r>
              <a:rPr lang="en-US" dirty="0" err="1"/>
              <a:t>karena</a:t>
            </a:r>
            <a:r>
              <a:rPr lang="en-US" dirty="0"/>
              <a:t> </a:t>
            </a:r>
            <a:r>
              <a:rPr lang="en-US" dirty="0" err="1"/>
              <a:t>batu</a:t>
            </a:r>
            <a:r>
              <a:rPr lang="en-US" dirty="0"/>
              <a:t>.</a:t>
            </a:r>
          </a:p>
          <a:p>
            <a:pPr lvl="0"/>
            <a:r>
              <a:rPr lang="en-US" dirty="0" err="1"/>
              <a:t>Risiko</a:t>
            </a:r>
            <a:r>
              <a:rPr lang="en-US" dirty="0"/>
              <a:t> </a:t>
            </a:r>
            <a:r>
              <a:rPr lang="en-US" dirty="0" err="1"/>
              <a:t>tinggi</a:t>
            </a:r>
            <a:r>
              <a:rPr lang="en-US" dirty="0"/>
              <a:t> </a:t>
            </a:r>
            <a:r>
              <a:rPr lang="en-US" dirty="0" err="1"/>
              <a:t>kekurangan</a:t>
            </a:r>
            <a:r>
              <a:rPr lang="en-US" dirty="0"/>
              <a:t> volume </a:t>
            </a:r>
            <a:r>
              <a:rPr lang="en-US" dirty="0" err="1"/>
              <a:t>cairan</a:t>
            </a:r>
            <a:r>
              <a:rPr lang="en-US" dirty="0"/>
              <a:t> </a:t>
            </a:r>
            <a:r>
              <a:rPr lang="en-US" dirty="0" err="1"/>
              <a:t>berhubungan</a:t>
            </a:r>
            <a:r>
              <a:rPr lang="en-US" dirty="0"/>
              <a:t> </a:t>
            </a:r>
            <a:r>
              <a:rPr lang="en-US" dirty="0" err="1"/>
              <a:t>dengan</a:t>
            </a:r>
            <a:r>
              <a:rPr lang="en-US" dirty="0"/>
              <a:t> </a:t>
            </a:r>
            <a:r>
              <a:rPr lang="en-US" dirty="0" err="1"/>
              <a:t>mual</a:t>
            </a:r>
            <a:r>
              <a:rPr lang="en-US" dirty="0"/>
              <a:t> </a:t>
            </a:r>
            <a:r>
              <a:rPr lang="en-US" dirty="0" err="1"/>
              <a:t>dan</a:t>
            </a:r>
            <a:r>
              <a:rPr lang="en-US" dirty="0"/>
              <a:t> </a:t>
            </a:r>
            <a:r>
              <a:rPr lang="en-US" dirty="0" err="1"/>
              <a:t>muntah</a:t>
            </a:r>
            <a:endParaRPr lang="en-US" dirty="0"/>
          </a:p>
          <a:p>
            <a:endParaRPr lang="en-US" dirty="0"/>
          </a:p>
        </p:txBody>
      </p:sp>
    </p:spTree>
    <p:extLst>
      <p:ext uri="{BB962C8B-B14F-4D97-AF65-F5344CB8AC3E}">
        <p14:creationId xmlns:p14="http://schemas.microsoft.com/office/powerpoint/2010/main" val="2011880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kesimpulan</a:t>
            </a:r>
            <a:endParaRPr lang="en-US" dirty="0"/>
          </a:p>
        </p:txBody>
      </p:sp>
      <p:sp>
        <p:nvSpPr>
          <p:cNvPr id="3" name="Content Placeholder 2"/>
          <p:cNvSpPr>
            <a:spLocks noGrp="1"/>
          </p:cNvSpPr>
          <p:nvPr>
            <p:ph idx="1"/>
          </p:nvPr>
        </p:nvSpPr>
        <p:spPr/>
        <p:txBody>
          <a:bodyPr/>
          <a:lstStyle/>
          <a:p>
            <a:r>
              <a:rPr lang="en-US" dirty="0" err="1" smtClean="0"/>
              <a:t>Penyakit</a:t>
            </a:r>
            <a:r>
              <a:rPr lang="en-US" dirty="0" smtClean="0"/>
              <a:t> </a:t>
            </a:r>
            <a:r>
              <a:rPr lang="en-US" dirty="0" err="1" smtClean="0"/>
              <a:t>baju</a:t>
            </a:r>
            <a:r>
              <a:rPr lang="en-US" dirty="0" smtClean="0"/>
              <a:t> </a:t>
            </a:r>
            <a:r>
              <a:rPr lang="en-US" dirty="0" err="1" smtClean="0"/>
              <a:t>ginjal</a:t>
            </a:r>
            <a:r>
              <a:rPr lang="en-US" dirty="0" smtClean="0"/>
              <a:t> </a:t>
            </a:r>
            <a:r>
              <a:rPr lang="en-US" dirty="0" err="1" smtClean="0"/>
              <a:t>adalah</a:t>
            </a:r>
            <a:r>
              <a:rPr lang="en-US" dirty="0" smtClean="0"/>
              <a:t> </a:t>
            </a:r>
            <a:r>
              <a:rPr lang="en-US" dirty="0" err="1" smtClean="0"/>
              <a:t>peyakit</a:t>
            </a:r>
            <a:r>
              <a:rPr lang="en-US" dirty="0" smtClean="0"/>
              <a:t> yang </a:t>
            </a:r>
            <a:r>
              <a:rPr lang="en-US" dirty="0" err="1" smtClean="0"/>
              <a:t>berbahay</a:t>
            </a:r>
            <a:r>
              <a:rPr lang="en-US" dirty="0" smtClean="0"/>
              <a:t> yang </a:t>
            </a:r>
            <a:r>
              <a:rPr lang="en-US" dirty="0" err="1" smtClean="0"/>
              <a:t>menyererang</a:t>
            </a:r>
            <a:r>
              <a:rPr lang="en-US" dirty="0" smtClean="0"/>
              <a:t> system  </a:t>
            </a:r>
            <a:r>
              <a:rPr lang="en-US" dirty="0" err="1" smtClean="0"/>
              <a:t>saluran</a:t>
            </a:r>
            <a:r>
              <a:rPr lang="en-US" dirty="0" smtClean="0"/>
              <a:t> </a:t>
            </a:r>
            <a:r>
              <a:rPr lang="en-US" dirty="0" err="1" smtClean="0"/>
              <a:t>kemih</a:t>
            </a:r>
            <a:r>
              <a:rPr lang="en-US" dirty="0" smtClean="0"/>
              <a:t> </a:t>
            </a:r>
            <a:r>
              <a:rPr lang="en-US" dirty="0" err="1" smtClean="0"/>
              <a:t>karena</a:t>
            </a:r>
            <a:r>
              <a:rPr lang="en-US" dirty="0" smtClean="0"/>
              <a:t> </a:t>
            </a:r>
            <a:r>
              <a:rPr lang="en-US" dirty="0" err="1" smtClean="0"/>
              <a:t>bakteri</a:t>
            </a:r>
            <a:endParaRPr lang="en-US" dirty="0"/>
          </a:p>
        </p:txBody>
      </p:sp>
    </p:spTree>
    <p:extLst>
      <p:ext uri="{BB962C8B-B14F-4D97-AF65-F5344CB8AC3E}">
        <p14:creationId xmlns:p14="http://schemas.microsoft.com/office/powerpoint/2010/main" val="1582388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TotalTime>
  <Words>229</Words>
  <Application>Microsoft Office PowerPoint</Application>
  <PresentationFormat>Widescreen</PresentationFormat>
  <Paragraphs>24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vt:lpstr>
      <vt:lpstr>definisi</vt:lpstr>
      <vt:lpstr>Etiologi</vt:lpstr>
      <vt:lpstr>manifestasi</vt:lpstr>
      <vt:lpstr>fatofsiologi</vt:lpstr>
      <vt:lpstr>komplikasi</vt:lpstr>
      <vt:lpstr>Pemeriksaan penunjang</vt:lpstr>
      <vt:lpstr>Diagnosa yang muncul </vt:lpstr>
      <vt:lpstr>kesimpulan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definisi</dc:title>
  <dc:creator>ACER</dc:creator>
  <cp:lastModifiedBy>ACER</cp:lastModifiedBy>
  <cp:revision>2</cp:revision>
  <dcterms:created xsi:type="dcterms:W3CDTF">2019-12-19T19:44:23Z</dcterms:created>
  <dcterms:modified xsi:type="dcterms:W3CDTF">2019-12-19T19:50:22Z</dcterms:modified>
</cp:coreProperties>
</file>